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69" r:id="rId3"/>
    <p:sldId id="115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3595" autoAdjust="0"/>
  </p:normalViewPr>
  <p:slideViewPr>
    <p:cSldViewPr snapToGrid="0">
      <p:cViewPr varScale="1">
        <p:scale>
          <a:sx n="77" d="100"/>
          <a:sy n="77" d="100"/>
        </p:scale>
        <p:origin x="10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19851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99ED1F6-5FE1-077F-F029-08C98D4EC114}"/>
              </a:ext>
            </a:extLst>
          </p:cNvPr>
          <p:cNvSpPr/>
          <p:nvPr/>
        </p:nvSpPr>
        <p:spPr>
          <a:xfrm>
            <a:off x="10362756" y="111555"/>
            <a:ext cx="15103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6B555CA-E803-7C5F-5813-D4BB66CB0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51833"/>
              </p:ext>
            </p:extLst>
          </p:nvPr>
        </p:nvGraphicFramePr>
        <p:xfrm>
          <a:off x="576468" y="1739348"/>
          <a:ext cx="11296640" cy="131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60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2416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2416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241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1989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25867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بعضا من مهاراته وسماته </a:t>
                      </a:r>
                    </a:p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الشخصية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</a:t>
                      </a:r>
                    </a:p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المهارات الشخصية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28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A51D32-C822-329C-33DB-82DD019E8C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826" t="40777" r="11421" b="16375"/>
          <a:stretch/>
        </p:blipFill>
        <p:spPr>
          <a:xfrm>
            <a:off x="844826" y="123744"/>
            <a:ext cx="10813105" cy="661051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DE19FAD-20BA-E13C-3047-998318C9A2F9}"/>
              </a:ext>
            </a:extLst>
          </p:cNvPr>
          <p:cNvSpPr/>
          <p:nvPr/>
        </p:nvSpPr>
        <p:spPr>
          <a:xfrm>
            <a:off x="5097168" y="3198166"/>
            <a:ext cx="19976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البطاقات التعبيرية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aisha alshamsi</cp:lastModifiedBy>
  <cp:revision>2</cp:revision>
  <dcterms:created xsi:type="dcterms:W3CDTF">2023-06-12T14:15:26Z</dcterms:created>
  <dcterms:modified xsi:type="dcterms:W3CDTF">2023-12-27T14:05:42Z</dcterms:modified>
</cp:coreProperties>
</file>